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767069" y="2333055"/>
            <a:ext cx="6145920" cy="216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indent="457200">
              <a:lnSpc>
                <a:spcPct val="90000"/>
              </a:lnSpc>
              <a:buSzPts val="3600"/>
            </a:pPr>
            <a:r>
              <a:rPr lang="es-CO" sz="3800" dirty="0"/>
              <a:t>Algoritmo implementado para reducción del acoso en las calles de Medellín</a:t>
            </a:r>
          </a:p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Tiempos de ejecución del algoritmo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"/>
          <p:cNvSpPr/>
          <p:nvPr/>
        </p:nvSpPr>
        <p:spPr>
          <a:xfrm rot="10800000" flipH="1">
            <a:off x="52765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0" name="Google Shape;470;p9"/>
          <p:cNvSpPr/>
          <p:nvPr/>
        </p:nvSpPr>
        <p:spPr>
          <a:xfrm>
            <a:off x="5733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716975" y="1630200"/>
            <a:ext cx="3425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Tiempos de ejecución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200" y="1617970"/>
            <a:ext cx="526680" cy="52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"/>
          <p:cNvSpPr/>
          <p:nvPr/>
        </p:nvSpPr>
        <p:spPr>
          <a:xfrm flipH="1">
            <a:off x="9302807" y="5400825"/>
            <a:ext cx="75205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6" name="Google Shape;476;p9"/>
          <p:cNvSpPr/>
          <p:nvPr/>
        </p:nvSpPr>
        <p:spPr>
          <a:xfrm>
            <a:off x="73846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las unidades de medida, por ejemplo, minutos, horas...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9"/>
          <p:cNvPicPr preferRelativeResize="0"/>
          <p:nvPr/>
        </p:nvPicPr>
        <p:blipFill rotWithShape="1">
          <a:blip r:embed="rId5">
            <a:alphaModFix/>
          </a:blip>
          <a:srcRect t="28562" b="27895"/>
          <a:stretch/>
        </p:blipFill>
        <p:spPr>
          <a:xfrm>
            <a:off x="867925" y="2391275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6">
            <a:alphaModFix/>
          </a:blip>
          <a:srcRect t="25645" b="27036"/>
          <a:stretch/>
        </p:blipFill>
        <p:spPr>
          <a:xfrm>
            <a:off x="4940125" y="2391274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7">
            <a:alphaModFix/>
          </a:blip>
          <a:srcRect l="10870" t="31532" r="11313" b="21147"/>
          <a:stretch/>
        </p:blipFill>
        <p:spPr>
          <a:xfrm>
            <a:off x="588275" y="3649400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725" y="3519225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3675" y="4645100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37200" y="4659289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669750" y="25938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2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745950" y="3840425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6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8745950" y="49560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8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3568425" y="2822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"/>
          <p:cNvSpPr/>
          <p:nvPr/>
        </p:nvSpPr>
        <p:spPr>
          <a:xfrm>
            <a:off x="372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9"/>
          <p:cNvSpPr/>
          <p:nvPr/>
        </p:nvSpPr>
        <p:spPr>
          <a:xfrm>
            <a:off x="35684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"/>
          <p:cNvSpPr/>
          <p:nvPr/>
        </p:nvSpPr>
        <p:spPr>
          <a:xfrm>
            <a:off x="7454625" y="27464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"/>
          <p:cNvSpPr/>
          <p:nvPr/>
        </p:nvSpPr>
        <p:spPr>
          <a:xfrm>
            <a:off x="753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"/>
          <p:cNvSpPr/>
          <p:nvPr/>
        </p:nvSpPr>
        <p:spPr>
          <a:xfrm>
            <a:off x="74546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9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&amp; </a:t>
            </a: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1" name="Google Shape;511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2" name="Google Shape;512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3" name="Google Shape;513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4" name="Google Shape;514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9" name="Google Shape;519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0" name="Google Shape;520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timización </a:t>
              </a:r>
              <a:r>
                <a:rPr lang="en-US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7" name="Google Shape;527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28" name="Google Shape;52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0" name="Google Shape;53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5" name="Google Shape;535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6" name="Google Shape;536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8" name="Google Shape;538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9" name="Google Shape;539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3" name="Google Shape;543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4" name="Google Shape;544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2" name="Google Shape;552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3" name="Google Shape;553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4" name="Google Shape;554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77" name="Google Shape;577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08" name="Google Shape;608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09" name="Google Shape;609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</a:t>
            </a:r>
            <a:r>
              <a:rPr lang="en-US" i="1">
                <a:solidFill>
                  <a:schemeClr val="accent2"/>
                </a:solidFill>
              </a:rPr>
              <a:t>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Matemática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615" name="Google Shape;615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7" name="Google Shape;617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8" name="Google Shape;618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9" name="Google Shape;619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1" name="Google Shape;621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2" name="Google Shape;622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0" name="Google Shape;630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pero sí en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3" name="Google Shape;633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</a:t>
            </a:r>
            <a:r>
              <a:rPr lang="en-US" sz="2200">
                <a:solidFill>
                  <a:srgbClr val="001E33"/>
                </a:solidFill>
              </a:rPr>
              <a:t>Energy and Storage Optimization in Precision Livestock Farming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8" name="Google Shape;638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</a:t>
            </a:r>
            <a:r>
              <a:rPr lang="en-US" i="1">
                <a:solidFill>
                  <a:schemeClr val="accent2"/>
                </a:solidFill>
              </a:rPr>
              <a:t>monitores 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1" name="Google Shape;641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4" name="Google Shape;644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6" name="Google Shape;646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63820" y="1932715"/>
            <a:ext cx="2102040" cy="219348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Juan Muñoz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dirty="0">
                <a:solidFill>
                  <a:srgbClr val="001E33"/>
                </a:solidFill>
              </a:rPr>
              <a:t>Depuración del código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548241" y="4180680"/>
            <a:ext cx="240685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Alejandro Restrepo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dirty="0">
                <a:solidFill>
                  <a:srgbClr val="001E33"/>
                </a:solidFill>
              </a:rPr>
              <a:t>Investigación</a:t>
            </a:r>
            <a:r>
              <a:rPr lang="en-US" sz="2200" dirty="0">
                <a:solidFill>
                  <a:srgbClr val="001E33"/>
                </a:solidFill>
              </a:rPr>
              <a:t> de la </a:t>
            </a:r>
            <a:r>
              <a:rPr lang="es-CO" sz="2200" dirty="0">
                <a:solidFill>
                  <a:srgbClr val="001E33"/>
                </a:solidFill>
              </a:rPr>
              <a:t>aplicación </a:t>
            </a:r>
            <a:endParaRPr lang="es-CO"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1924350" y="5292650"/>
            <a:ext cx="322350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http://github.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com/JuanJMunozG/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proyecto/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8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 rot="10800000" flipH="1">
            <a:off x="4268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6" name="Google Shape;236;p6"/>
          <p:cNvSpPr/>
          <p:nvPr/>
        </p:nvSpPr>
        <p:spPr>
          <a:xfrm>
            <a:off x="5108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163950" y="54435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sea necesario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cambiar nada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del camino más corto restringido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05e9140ba5_0_31"/>
          <p:cNvSpPr/>
          <p:nvPr/>
        </p:nvSpPr>
        <p:spPr>
          <a:xfrm rot="10800000" flipH="1">
            <a:off x="2744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05e9140ba5_0_92"/>
          <p:cNvSpPr/>
          <p:nvPr/>
        </p:nvSpPr>
        <p:spPr>
          <a:xfrm rot="10800000" flipH="1">
            <a:off x="32012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7" name="Google Shape;327;g105e9140ba5_0_92"/>
          <p:cNvSpPr/>
          <p:nvPr/>
        </p:nvSpPr>
        <p:spPr>
          <a:xfrm>
            <a:off x="4118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05e9140ba5_0_92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5e9140ba5_0_92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05e9140ba5_0_92"/>
          <p:cNvSpPr/>
          <p:nvPr/>
        </p:nvSpPr>
        <p:spPr>
          <a:xfrm flipH="1">
            <a:off x="5444338" y="3920352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g105e9140ba5_0_92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7848600" y="4241025"/>
            <a:ext cx="40977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Ruta con el menor riesgo promedio ponderado de acoso sin superar una distancia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 más corto restringido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</a:t>
            </a:r>
            <a:r>
              <a:rPr lang="en-US" i="1">
                <a:solidFill>
                  <a:schemeClr val="accent2"/>
                </a:solidFill>
              </a:rPr>
              <a:t>gráficas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5" name="Google Shape;395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7" name="Google Shape;397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c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olore</a:t>
            </a:r>
            <a:r>
              <a:rPr lang="en-US" i="1">
                <a:solidFill>
                  <a:schemeClr val="accent2"/>
                </a:solidFill>
              </a:rPr>
              <a:t>s para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401" name="Google Shape;401;p3"/>
            <p:cNvPicPr preferRelativeResize="0"/>
            <p:nvPr/>
          </p:nvPicPr>
          <p:blipFill rotWithShape="1">
            <a:blip r:embed="rId4">
              <a:alphaModFix/>
            </a:blip>
            <a:srcRect t="12021" b="11402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05" name="Google Shape;40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5" name="Google Shape;415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8" name="Google Shape;418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0" name="Google Shape;420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/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 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3" name="Google Shape;423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7" name="Google Shape;4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camino más corto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 más corta obtenida sin superar un riesgo medio ponderado de acoso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0" name="Google Shape;440;gadd317ae2b_0_201"/>
          <p:cNvSpPr/>
          <p:nvPr/>
        </p:nvSpPr>
        <p:spPr>
          <a:xfrm>
            <a:off x="3437640" y="5437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add317ae2b_0_201"/>
          <p:cNvSpPr/>
          <p:nvPr/>
        </p:nvSpPr>
        <p:spPr>
          <a:xfrm>
            <a:off x="3356273" y="5266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42" name="Google Shape;442;gadd317ae2b_0_201"/>
          <p:cNvGraphicFramePr/>
          <p:nvPr/>
        </p:nvGraphicFramePr>
        <p:xfrm>
          <a:off x="333820" y="1499040"/>
          <a:ext cx="11310600" cy="32993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más corta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 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5e9140ba5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menor riesgo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51637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Menor riesgo medio ponderado de acoso obtenido sin superar una distancia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105e9140ba5_0_16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g105e9140ba5_0_161"/>
          <p:cNvSpPr/>
          <p:nvPr/>
        </p:nvSpPr>
        <p:spPr>
          <a:xfrm>
            <a:off x="43776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05e9140ba5_0_16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5e9140ba5_0_16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g105e9140ba5_0_161"/>
          <p:cNvSpPr/>
          <p:nvPr/>
        </p:nvSpPr>
        <p:spPr>
          <a:xfrm>
            <a:off x="3437640" y="6122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05e9140ba5_0_161"/>
          <p:cNvSpPr/>
          <p:nvPr/>
        </p:nvSpPr>
        <p:spPr>
          <a:xfrm>
            <a:off x="3356273" y="5647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59" name="Google Shape;459;g105e9140ba5_0_161"/>
          <p:cNvGraphicFramePr/>
          <p:nvPr/>
        </p:nvGraphicFramePr>
        <p:xfrm>
          <a:off x="333820" y="1803840"/>
          <a:ext cx="11310600" cy="338332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una distancia (metros)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0" name="Google Shape;460;g105e9140ba5_0_16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05e9140ba5_0_16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105e9140ba5_0_16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1270</Words>
  <Application>Microsoft Office PowerPoint</Application>
  <PresentationFormat>Panorámica</PresentationFormat>
  <Paragraphs>204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Calibri</vt:lpstr>
      <vt:lpstr>Arial</vt:lpstr>
      <vt:lpstr>Times New Roman</vt:lpstr>
      <vt:lpstr>Fira Sans Extra Condensed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USER</cp:lastModifiedBy>
  <cp:revision>5</cp:revision>
  <dcterms:created xsi:type="dcterms:W3CDTF">2020-06-26T14:36:07Z</dcterms:created>
  <dcterms:modified xsi:type="dcterms:W3CDTF">2022-02-24T04:26:52Z</dcterms:modified>
</cp:coreProperties>
</file>